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jtsbzJLRGr+xw7t3jEeN+4TiEY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Slab-regular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8d7a33d4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8d7a33d4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8d7a33d4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8d7a33d4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d7a33d4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8d7a33d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6d35b90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86d35b90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d7a33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8d7a33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8d7a33d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8d7a33d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8d7a33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8d7a33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8d7a33d4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8d7a33d4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8d7a33d4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8d7a33d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8d7a33d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8d7a33d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8d7a33d4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8d7a33d4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1" l="17602" r="17989" t="1332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35325" y="3249775"/>
            <a:ext cx="46068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Python Object Types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8d7a33d4f_0_4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Iterating through a dictionary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gc8d7a33d4f_0_4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i in chocolates_and_brands.keys():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 	print(i)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chocolate_brand in chocolates_and_brands.values():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print(chocolate_brand)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choc_type, chocolate_brand in chocolates_and_brands.items():</a:t>
            </a:r>
            <a:endParaRPr sz="1700">
              <a:solidFill>
                <a:srgbClr val="000000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print(‘The best brand for the’ + choc_type + ‘is’ +chocolate_brand)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8d7a33d4f_0_48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Tuples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gc8d7a33d4f_0_48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 tuple is an ordered </a:t>
            </a:r>
            <a:r>
              <a:rPr lang="en" sz="1700">
                <a:solidFill>
                  <a:srgbClr val="000000"/>
                </a:solidFill>
              </a:rPr>
              <a:t>sequence</a:t>
            </a:r>
            <a:r>
              <a:rPr lang="en" sz="1700">
                <a:solidFill>
                  <a:srgbClr val="000000"/>
                </a:solidFill>
              </a:rPr>
              <a:t> of variables of any type.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Every element can be accessed by </a:t>
            </a:r>
            <a:r>
              <a:rPr b="1" lang="en" sz="1700">
                <a:solidFill>
                  <a:srgbClr val="000000"/>
                </a:solidFill>
              </a:rPr>
              <a:t>index</a:t>
            </a:r>
            <a:r>
              <a:rPr lang="en" sz="1700">
                <a:solidFill>
                  <a:srgbClr val="000000"/>
                </a:solidFill>
              </a:rPr>
              <a:t>. ( first element has index 0, second index 1, and so on)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8d7a33d4f_0_53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Sets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gc8d7a33d4f_0_53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 set is an unordered collection of unique and immutable objects.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86d35b90a_0_8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 O N T H L Y  G L O B A L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gc86d35b90a_0_87"/>
          <p:cNvSpPr txBox="1"/>
          <p:nvPr/>
        </p:nvSpPr>
        <p:spPr>
          <a:xfrm>
            <a:off x="768350" y="1065875"/>
            <a:ext cx="7250400" cy="51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lang="en" sz="23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Built-in variable types</a:t>
            </a:r>
            <a:r>
              <a:rPr b="1" i="0" lang="en" sz="2300" u="none" cap="none" strike="noStrike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i="0" sz="2300" u="none" cap="none" strike="noStrike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‘variable’ is named  placeholder to store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822960" rtl="0" algn="just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are many different types of ‘variables’ and each of them determines what we can do with them and how we can access the stored content.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Integers: 1,2,3, -4,...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Floats: 12.3, -3.5,...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Strings: ‘boat’, ‘banana’, ‘apple’...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Lists: [ 1, 2, 3, -12.4, 5.7,...]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Dictionaries: {‘student1’: ’John’, ‘student2’: ‘Debbie’}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Tuples: (1, ‘John’, 34, -12.3,...)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Sets: set(‘aabc’) = {‘a’,’b’,’c’,...}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Booleans: True, False, None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determine the type of a variable use the function </a:t>
            </a:r>
            <a:r>
              <a:rPr b="1"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type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(variable_name)</a:t>
            </a:r>
            <a:endParaRPr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4333536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8d7a33d4f_0_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Arithmetic operators: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gc8d7a33d4f_0_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+ Addition: 4 + 5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- </a:t>
            </a:r>
            <a:r>
              <a:rPr lang="en" sz="1700"/>
              <a:t>Subtraction: 3 - 7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* multiplication: 3 * 4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/ division: 4 / 5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% modulus (remainder): 6 / 4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** power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8d7a33d4f_0_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Comparison 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operators: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gc8d7a33d4f_0_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== equality: ( a == b 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!= not equal: ( a != b 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&gt; greater than: ( 5 &gt; 6 )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 lower than: ( 5 &lt; 6 )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&gt;= greater equal: ( 6 &gt;= 3 )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=&lt; lower equal: ( 5 &lt;= 4 )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8d7a33d4f_0_1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Objects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gc8d7a33d4f_0_1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Objects are new types of </a:t>
            </a:r>
            <a:r>
              <a:rPr lang="en" sz="1600"/>
              <a:t>variables</a:t>
            </a:r>
            <a:r>
              <a:rPr lang="en" sz="1600"/>
              <a:t> which can have many different placeholders of different types and multiple functions to use with them.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Ex: class Car():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def __init__()</a:t>
            </a:r>
            <a:endParaRPr sz="1600"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self.color</a:t>
            </a:r>
            <a:endParaRPr sz="1600"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self.brand</a:t>
            </a:r>
            <a:endParaRPr sz="1600"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</a:t>
            </a:r>
            <a:r>
              <a:rPr lang="en" sz="1600"/>
              <a:t>elf.max_speed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my_car = Car()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Objects are special types of variables which consists of: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Attributes: ( as many different ‘placeholders’ of any </a:t>
            </a:r>
            <a:r>
              <a:rPr lang="en" sz="1600"/>
              <a:t>type needed 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Methods: ( functions to control what we can do with the object )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8d7a33d4f_0_1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Mutable vs immutable 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gc8d7a33d4f_0_1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rgbClr val="6AA84F"/>
                </a:solidFill>
              </a:rPr>
              <a:t>Mutable</a:t>
            </a:r>
            <a:r>
              <a:rPr lang="en" sz="1700"/>
              <a:t> variables are those which content </a:t>
            </a:r>
            <a:r>
              <a:rPr b="1" lang="en" sz="1700">
                <a:solidFill>
                  <a:srgbClr val="6AA84F"/>
                </a:solidFill>
              </a:rPr>
              <a:t>can be modified: </a:t>
            </a:r>
            <a:r>
              <a:rPr b="1" lang="en" sz="1700">
                <a:solidFill>
                  <a:srgbClr val="000000"/>
                </a:solidFill>
              </a:rPr>
              <a:t>lists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rgbClr val="FF0000"/>
                </a:solidFill>
              </a:rPr>
              <a:t>Imm</a:t>
            </a:r>
            <a:r>
              <a:rPr b="1" lang="en" sz="1700">
                <a:solidFill>
                  <a:srgbClr val="FF0000"/>
                </a:solidFill>
              </a:rPr>
              <a:t>utable</a:t>
            </a:r>
            <a:r>
              <a:rPr lang="en" sz="1700"/>
              <a:t> variables are those which content </a:t>
            </a:r>
            <a:r>
              <a:rPr b="1" lang="en" sz="1700">
                <a:solidFill>
                  <a:srgbClr val="FF0000"/>
                </a:solidFill>
              </a:rPr>
              <a:t>can’t be modified: </a:t>
            </a:r>
            <a:r>
              <a:rPr b="1" lang="en" sz="1700">
                <a:solidFill>
                  <a:srgbClr val="000000"/>
                </a:solidFill>
              </a:rPr>
              <a:t>strings, tuples</a:t>
            </a:r>
            <a:endParaRPr b="1" sz="17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8d7a33d4f_0_2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c8d7a33d4f_0_2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Ordered </a:t>
            </a:r>
            <a:r>
              <a:rPr lang="en" sz="1700">
                <a:solidFill>
                  <a:srgbClr val="000000"/>
                </a:solidFill>
              </a:rPr>
              <a:t>sequences</a:t>
            </a:r>
            <a:r>
              <a:rPr lang="en" sz="1700">
                <a:solidFill>
                  <a:srgbClr val="000000"/>
                </a:solidFill>
              </a:rPr>
              <a:t> of values of any </a:t>
            </a:r>
            <a:r>
              <a:rPr lang="en" sz="1700">
                <a:solidFill>
                  <a:srgbClr val="000000"/>
                </a:solidFill>
              </a:rPr>
              <a:t>type ( even lists, tuples, dictionaries, booleans 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are mutable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Allow duplicates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 elements in each ‘slot’ can be accessed by </a:t>
            </a:r>
            <a:r>
              <a:rPr b="1" lang="en" sz="1700">
                <a:solidFill>
                  <a:srgbClr val="000000"/>
                </a:solidFill>
              </a:rPr>
              <a:t>index</a:t>
            </a:r>
            <a:r>
              <a:rPr lang="en" sz="1700">
                <a:solidFill>
                  <a:srgbClr val="000000"/>
                </a:solidFill>
              </a:rPr>
              <a:t>. ( first slot has index 0, second index 1, third index 2, and so on )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8d7a33d4f_0_2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Dictionaries (I)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gc8d7a33d4f_0_2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solidFill>
                  <a:srgbClr val="FF0000"/>
                </a:solidFill>
              </a:rPr>
              <a:t>Unordered</a:t>
            </a:r>
            <a:r>
              <a:rPr lang="en" sz="1700">
                <a:solidFill>
                  <a:srgbClr val="000000"/>
                </a:solidFill>
              </a:rPr>
              <a:t> collection of data values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can contain elements of any type: ( lists, </a:t>
            </a:r>
            <a:r>
              <a:rPr lang="en" sz="1700">
                <a:solidFill>
                  <a:srgbClr val="000000"/>
                </a:solidFill>
              </a:rPr>
              <a:t>dictionaries</a:t>
            </a:r>
            <a:r>
              <a:rPr lang="en" sz="1700">
                <a:solidFill>
                  <a:srgbClr val="000000"/>
                </a:solidFill>
              </a:rPr>
              <a:t>, tuples, booleans,...)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contain sets of </a:t>
            </a:r>
            <a:r>
              <a:rPr b="1" lang="en" sz="1700">
                <a:solidFill>
                  <a:srgbClr val="000000"/>
                </a:solidFill>
              </a:rPr>
              <a:t>key: value</a:t>
            </a:r>
            <a:r>
              <a:rPr lang="en" sz="1700">
                <a:solidFill>
                  <a:srgbClr val="000000"/>
                </a:solidFill>
              </a:rPr>
              <a:t> pairs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Every </a:t>
            </a:r>
            <a:r>
              <a:rPr lang="en" sz="1700">
                <a:solidFill>
                  <a:srgbClr val="000000"/>
                </a:solidFill>
              </a:rPr>
              <a:t>element</a:t>
            </a:r>
            <a:r>
              <a:rPr lang="en" sz="1700">
                <a:solidFill>
                  <a:srgbClr val="000000"/>
                </a:solidFill>
              </a:rPr>
              <a:t> can be accessed by </a:t>
            </a:r>
            <a:r>
              <a:rPr b="1" lang="en" sz="1700">
                <a:solidFill>
                  <a:srgbClr val="000000"/>
                </a:solidFill>
              </a:rPr>
              <a:t>key</a:t>
            </a:r>
            <a:r>
              <a:rPr lang="en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solidFill>
                  <a:srgbClr val="000000"/>
                </a:solidFill>
              </a:rPr>
              <a:t>Keys</a:t>
            </a:r>
            <a:r>
              <a:rPr lang="en" sz="1700">
                <a:solidFill>
                  <a:srgbClr val="000000"/>
                </a:solidFill>
              </a:rPr>
              <a:t> can’t be duplicated.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Some ways to create a dictionary: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{‘A’: 1, ‘B’:[2,3,’John’]}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dict(A = 1, B = 2)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dict( zip( [‘A’,’B’],[1,2] ) 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8d7a33d4f_0_3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Dictionaries (II):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gc8d7a33d4f_0_3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keys of a dictionary, you can use the method: .keys()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values of a </a:t>
            </a:r>
            <a:r>
              <a:rPr lang="en" sz="1700">
                <a:solidFill>
                  <a:srgbClr val="000000"/>
                </a:solidFill>
              </a:rPr>
              <a:t>dictionary</a:t>
            </a:r>
            <a:r>
              <a:rPr lang="en" sz="1700">
                <a:solidFill>
                  <a:srgbClr val="000000"/>
                </a:solidFill>
              </a:rPr>
              <a:t>, you can use the </a:t>
            </a:r>
            <a:r>
              <a:rPr lang="en" sz="1700">
                <a:solidFill>
                  <a:srgbClr val="000000"/>
                </a:solidFill>
              </a:rPr>
              <a:t>method</a:t>
            </a:r>
            <a:r>
              <a:rPr lang="en" sz="1700">
                <a:solidFill>
                  <a:srgbClr val="000000"/>
                </a:solidFill>
              </a:rPr>
              <a:t>: .values()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items of a dictionary, you can use the method: .items()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